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4" r:id="rId3"/>
    <p:sldId id="267" r:id="rId4"/>
    <p:sldId id="268" r:id="rId5"/>
    <p:sldId id="269" r:id="rId6"/>
    <p:sldId id="270" r:id="rId7"/>
    <p:sldId id="275" r:id="rId8"/>
    <p:sldId id="259" r:id="rId9"/>
    <p:sldId id="274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009242"/>
    <a:srgbClr val="CE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99ACA-FA94-41F1-887D-4DCF858BE58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86042812-EA7B-4454-BFD5-4FEDFCAD11A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соблюдения сроков внесения сведений в РИС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BADB8-2AAD-462B-8B8F-8A9CE1C1FEED}" type="parTrans" cxnId="{0A371391-5C8B-4446-92EC-D927C92DD927}">
      <dgm:prSet/>
      <dgm:spPr/>
      <dgm:t>
        <a:bodyPr/>
        <a:lstStyle/>
        <a:p>
          <a:endParaRPr lang="ru-RU"/>
        </a:p>
      </dgm:t>
    </dgm:pt>
    <dgm:pt modelId="{6CCD9C8D-6EDB-43DD-8DD7-5D59B8A8EA08}" type="sibTrans" cxnId="{0A371391-5C8B-4446-92EC-D927C92DD927}">
      <dgm:prSet/>
      <dgm:spPr/>
      <dgm:t>
        <a:bodyPr/>
        <a:lstStyle/>
        <a:p>
          <a:endParaRPr lang="ru-RU"/>
        </a:p>
      </dgm:t>
    </dgm:pt>
    <dgm:pt modelId="{04ADE4A7-C44E-46F5-B9C4-CE9D91FC87B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сверки 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сведений, внесенных 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РИС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F70B2-17FD-4C51-9113-AD55BC8FFC0A}" type="parTrans" cxnId="{2304559F-633E-458F-8481-006446578542}">
      <dgm:prSet/>
      <dgm:spPr/>
      <dgm:t>
        <a:bodyPr/>
        <a:lstStyle/>
        <a:p>
          <a:endParaRPr lang="ru-RU"/>
        </a:p>
      </dgm:t>
    </dgm:pt>
    <dgm:pt modelId="{055AC117-FB8C-4E3F-B405-75C43C61AE83}" type="sibTrans" cxnId="{2304559F-633E-458F-8481-006446578542}">
      <dgm:prSet/>
      <dgm:spPr/>
      <dgm:t>
        <a:bodyPr/>
        <a:lstStyle/>
        <a:p>
          <a:endParaRPr lang="ru-RU"/>
        </a:p>
      </dgm:t>
    </dgm:pt>
    <dgm:pt modelId="{9FFE98A0-32F8-45FA-9556-AB9BADC839C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корректных сведений для внесения в РИС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79F50-B73A-4D87-A266-CC53E2F322DD}" type="parTrans" cxnId="{9C4C07C1-0D24-49E1-8442-51E48A1A4A58}">
      <dgm:prSet/>
      <dgm:spPr/>
      <dgm:t>
        <a:bodyPr/>
        <a:lstStyle/>
        <a:p>
          <a:endParaRPr lang="ru-RU"/>
        </a:p>
      </dgm:t>
    </dgm:pt>
    <dgm:pt modelId="{6762D0E3-1EE0-4AB1-9B7D-B91EF62A26C2}" type="sibTrans" cxnId="{9C4C07C1-0D24-49E1-8442-51E48A1A4A58}">
      <dgm:prSet/>
      <dgm:spPr/>
      <dgm:t>
        <a:bodyPr/>
        <a:lstStyle/>
        <a:p>
          <a:endParaRPr lang="ru-RU"/>
        </a:p>
      </dgm:t>
    </dgm:pt>
    <dgm:pt modelId="{5B5252A3-7E2D-4EC7-B4E5-57D30C65FCC2}" type="pres">
      <dgm:prSet presAssocID="{34D99ACA-FA94-41F1-887D-4DCF858BE584}" presName="compositeShape" presStyleCnt="0">
        <dgm:presLayoutVars>
          <dgm:chMax val="7"/>
          <dgm:dir/>
          <dgm:resizeHandles val="exact"/>
        </dgm:presLayoutVars>
      </dgm:prSet>
      <dgm:spPr/>
    </dgm:pt>
    <dgm:pt modelId="{44AFC032-A990-41AD-9AB7-DF66747D2975}" type="pres">
      <dgm:prSet presAssocID="{86042812-EA7B-4454-BFD5-4FEDFCAD11A7}" presName="circ1" presStyleLbl="vennNode1" presStyleIdx="0" presStyleCnt="3"/>
      <dgm:spPr/>
      <dgm:t>
        <a:bodyPr/>
        <a:lstStyle/>
        <a:p>
          <a:endParaRPr lang="ru-RU"/>
        </a:p>
      </dgm:t>
    </dgm:pt>
    <dgm:pt modelId="{FF0DE9BC-08E2-460C-8ACE-AE9D4B07190A}" type="pres">
      <dgm:prSet presAssocID="{86042812-EA7B-4454-BFD5-4FEDFCAD11A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1844F-B940-483D-B2EA-46B7F179477D}" type="pres">
      <dgm:prSet presAssocID="{04ADE4A7-C44E-46F5-B9C4-CE9D91FC87B8}" presName="circ2" presStyleLbl="vennNode1" presStyleIdx="1" presStyleCnt="3"/>
      <dgm:spPr/>
      <dgm:t>
        <a:bodyPr/>
        <a:lstStyle/>
        <a:p>
          <a:endParaRPr lang="ru-RU"/>
        </a:p>
      </dgm:t>
    </dgm:pt>
    <dgm:pt modelId="{96373344-E76C-450E-BB1F-02A137A95E56}" type="pres">
      <dgm:prSet presAssocID="{04ADE4A7-C44E-46F5-B9C4-CE9D91FC87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4D4AA-5B2D-4280-BAF4-B60F165342BC}" type="pres">
      <dgm:prSet presAssocID="{9FFE98A0-32F8-45FA-9556-AB9BADC839C3}" presName="circ3" presStyleLbl="vennNode1" presStyleIdx="2" presStyleCnt="3"/>
      <dgm:spPr/>
      <dgm:t>
        <a:bodyPr/>
        <a:lstStyle/>
        <a:p>
          <a:endParaRPr lang="ru-RU"/>
        </a:p>
      </dgm:t>
    </dgm:pt>
    <dgm:pt modelId="{DFE09834-CFDB-4DE3-A80E-701392FA2C6C}" type="pres">
      <dgm:prSet presAssocID="{9FFE98A0-32F8-45FA-9556-AB9BADC839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FEE8E-FDDF-407A-B52C-E8D6508A3DF0}" type="presOf" srcId="{34D99ACA-FA94-41F1-887D-4DCF858BE584}" destId="{5B5252A3-7E2D-4EC7-B4E5-57D30C65FCC2}" srcOrd="0" destOrd="0" presId="urn:microsoft.com/office/officeart/2005/8/layout/venn1"/>
    <dgm:cxn modelId="{0A371391-5C8B-4446-92EC-D927C92DD927}" srcId="{34D99ACA-FA94-41F1-887D-4DCF858BE584}" destId="{86042812-EA7B-4454-BFD5-4FEDFCAD11A7}" srcOrd="0" destOrd="0" parTransId="{7F5BADB8-2AAD-462B-8B8F-8A9CE1C1FEED}" sibTransId="{6CCD9C8D-6EDB-43DD-8DD7-5D59B8A8EA08}"/>
    <dgm:cxn modelId="{4F543995-AD79-4495-8385-65258B7AE09B}" type="presOf" srcId="{9FFE98A0-32F8-45FA-9556-AB9BADC839C3}" destId="{2E94D4AA-5B2D-4280-BAF4-B60F165342BC}" srcOrd="0" destOrd="0" presId="urn:microsoft.com/office/officeart/2005/8/layout/venn1"/>
    <dgm:cxn modelId="{62F57634-7AF2-405D-BC7D-F0F9AC8FCB6F}" type="presOf" srcId="{04ADE4A7-C44E-46F5-B9C4-CE9D91FC87B8}" destId="{96373344-E76C-450E-BB1F-02A137A95E56}" srcOrd="1" destOrd="0" presId="urn:microsoft.com/office/officeart/2005/8/layout/venn1"/>
    <dgm:cxn modelId="{5D7DEAAA-2603-4DA0-AAF7-8581A8CCBB7E}" type="presOf" srcId="{04ADE4A7-C44E-46F5-B9C4-CE9D91FC87B8}" destId="{1A61844F-B940-483D-B2EA-46B7F179477D}" srcOrd="0" destOrd="0" presId="urn:microsoft.com/office/officeart/2005/8/layout/venn1"/>
    <dgm:cxn modelId="{2304559F-633E-458F-8481-006446578542}" srcId="{34D99ACA-FA94-41F1-887D-4DCF858BE584}" destId="{04ADE4A7-C44E-46F5-B9C4-CE9D91FC87B8}" srcOrd="1" destOrd="0" parTransId="{8A4F70B2-17FD-4C51-9113-AD55BC8FFC0A}" sibTransId="{055AC117-FB8C-4E3F-B405-75C43C61AE83}"/>
    <dgm:cxn modelId="{9C4C07C1-0D24-49E1-8442-51E48A1A4A58}" srcId="{34D99ACA-FA94-41F1-887D-4DCF858BE584}" destId="{9FFE98A0-32F8-45FA-9556-AB9BADC839C3}" srcOrd="2" destOrd="0" parTransId="{4F779F50-B73A-4D87-A266-CC53E2F322DD}" sibTransId="{6762D0E3-1EE0-4AB1-9B7D-B91EF62A26C2}"/>
    <dgm:cxn modelId="{E843AE00-EA12-46CD-B7A0-0816D0089EB2}" type="presOf" srcId="{86042812-EA7B-4454-BFD5-4FEDFCAD11A7}" destId="{FF0DE9BC-08E2-460C-8ACE-AE9D4B07190A}" srcOrd="1" destOrd="0" presId="urn:microsoft.com/office/officeart/2005/8/layout/venn1"/>
    <dgm:cxn modelId="{D74196BC-1EF1-435B-B055-FF76012F512B}" type="presOf" srcId="{86042812-EA7B-4454-BFD5-4FEDFCAD11A7}" destId="{44AFC032-A990-41AD-9AB7-DF66747D2975}" srcOrd="0" destOrd="0" presId="urn:microsoft.com/office/officeart/2005/8/layout/venn1"/>
    <dgm:cxn modelId="{79970C0B-F959-448F-83C7-36E40BA824C4}" type="presOf" srcId="{9FFE98A0-32F8-45FA-9556-AB9BADC839C3}" destId="{DFE09834-CFDB-4DE3-A80E-701392FA2C6C}" srcOrd="1" destOrd="0" presId="urn:microsoft.com/office/officeart/2005/8/layout/venn1"/>
    <dgm:cxn modelId="{B055F3E0-3525-48D1-884C-C6F7E4104844}" type="presParOf" srcId="{5B5252A3-7E2D-4EC7-B4E5-57D30C65FCC2}" destId="{44AFC032-A990-41AD-9AB7-DF66747D2975}" srcOrd="0" destOrd="0" presId="urn:microsoft.com/office/officeart/2005/8/layout/venn1"/>
    <dgm:cxn modelId="{09972C75-D176-463E-A33A-DC355C0FE39D}" type="presParOf" srcId="{5B5252A3-7E2D-4EC7-B4E5-57D30C65FCC2}" destId="{FF0DE9BC-08E2-460C-8ACE-AE9D4B07190A}" srcOrd="1" destOrd="0" presId="urn:microsoft.com/office/officeart/2005/8/layout/venn1"/>
    <dgm:cxn modelId="{BA3A31B8-845D-4308-922B-07D0F90607BE}" type="presParOf" srcId="{5B5252A3-7E2D-4EC7-B4E5-57D30C65FCC2}" destId="{1A61844F-B940-483D-B2EA-46B7F179477D}" srcOrd="2" destOrd="0" presId="urn:microsoft.com/office/officeart/2005/8/layout/venn1"/>
    <dgm:cxn modelId="{5D5DC583-3363-40C1-A826-8BBD1692C6BC}" type="presParOf" srcId="{5B5252A3-7E2D-4EC7-B4E5-57D30C65FCC2}" destId="{96373344-E76C-450E-BB1F-02A137A95E56}" srcOrd="3" destOrd="0" presId="urn:microsoft.com/office/officeart/2005/8/layout/venn1"/>
    <dgm:cxn modelId="{5868CCF0-A53F-4395-9166-FA7309978FE6}" type="presParOf" srcId="{5B5252A3-7E2D-4EC7-B4E5-57D30C65FCC2}" destId="{2E94D4AA-5B2D-4280-BAF4-B60F165342BC}" srcOrd="4" destOrd="0" presId="urn:microsoft.com/office/officeart/2005/8/layout/venn1"/>
    <dgm:cxn modelId="{647CFE21-9172-41D9-8228-E3FC537F4035}" type="presParOf" srcId="{5B5252A3-7E2D-4EC7-B4E5-57D30C65FCC2}" destId="{DFE09834-CFDB-4DE3-A80E-701392FA2C6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FC032-A990-41AD-9AB7-DF66747D2975}">
      <dsp:nvSpPr>
        <dsp:cNvPr id="0" name=""/>
        <dsp:cNvSpPr/>
      </dsp:nvSpPr>
      <dsp:spPr>
        <a:xfrm>
          <a:off x="2316285" y="63006"/>
          <a:ext cx="3024336" cy="30243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соблюдения сроков внесения сведений в РИС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9530" y="592265"/>
        <a:ext cx="2217846" cy="1360951"/>
      </dsp:txXfrm>
    </dsp:sp>
    <dsp:sp modelId="{1A61844F-B940-483D-B2EA-46B7F179477D}">
      <dsp:nvSpPr>
        <dsp:cNvPr id="0" name=""/>
        <dsp:cNvSpPr/>
      </dsp:nvSpPr>
      <dsp:spPr>
        <a:xfrm>
          <a:off x="3407566" y="1953217"/>
          <a:ext cx="3024336" cy="302433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сверки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сведений, внесенных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РИС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2509" y="2734503"/>
        <a:ext cx="1814601" cy="1663384"/>
      </dsp:txXfrm>
    </dsp:sp>
    <dsp:sp modelId="{2E94D4AA-5B2D-4280-BAF4-B60F165342BC}">
      <dsp:nvSpPr>
        <dsp:cNvPr id="0" name=""/>
        <dsp:cNvSpPr/>
      </dsp:nvSpPr>
      <dsp:spPr>
        <a:xfrm>
          <a:off x="1225004" y="1953217"/>
          <a:ext cx="3024336" cy="302433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корректных сведений для внесения в РИС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9795" y="2734503"/>
        <a:ext cx="1814601" cy="166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C229C90-4A6A-4759-BE98-FDAE2015C51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3AF0EF-E46B-4C61-97D1-CBC5932289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915816" y="5373216"/>
            <a:ext cx="5256584" cy="172819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Шапеева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Леонидовна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инженер отдела обеспечения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учреждения Орловской области «Региональный центр оценки качества образования»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hapeeva\Desktop\Логотип ОРЦОКО шп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543432"/>
            <a:ext cx="6641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информационной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peeva\Desktop\Логотип ОРЦОКО шп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751273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Шапеева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Леонидовна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государственной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(4862) 43-25-96 добавочный 122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shapeeva@orcoko.ru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054" y="2679303"/>
            <a:ext cx="664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peeva\Desktop\Логотип ОРЦОКО шп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peeva\Desktop\для презентации\папка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8929" r="5829" b="9721"/>
          <a:stretch/>
        </p:blipFill>
        <p:spPr bwMode="auto">
          <a:xfrm>
            <a:off x="179512" y="4437112"/>
            <a:ext cx="314692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0392" y="1196912"/>
            <a:ext cx="7920000" cy="64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августа 2013 г. № 755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0392" y="1916920"/>
            <a:ext cx="7200000" cy="64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Федеральной службы по надзору в сфере образования и науки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июня 2018 г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831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0392" y="2637000"/>
            <a:ext cx="6480000" cy="64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сентября 2018 г. № 1319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40392" y="3357080"/>
            <a:ext cx="5760000" cy="64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сентября 2018 г. № 1350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0392" y="5805352"/>
            <a:ext cx="3600000" cy="79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пользователя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Подсистемы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(ЕГЭ)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9832" y="4077160"/>
            <a:ext cx="5040000" cy="79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Орловской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формировании и ведении РИС»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0392" y="4941256"/>
            <a:ext cx="4320000" cy="79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сведений в РИС»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03039"/>
            <a:ext cx="66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peeva\Desktop\Логотип ОРЦОКО шп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peeva\Desktop\для презентации\папка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8929" r="5829" b="9721"/>
          <a:stretch/>
        </p:blipFill>
        <p:spPr bwMode="auto">
          <a:xfrm>
            <a:off x="69920" y="4365104"/>
            <a:ext cx="33499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2392" y="1160808"/>
            <a:ext cx="8028000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данных о МСУ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9552" y="1772816"/>
            <a:ext cx="7380000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данных об ОО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39632" y="2348880"/>
            <a:ext cx="6660000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сведений о выпускниках текущего года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79792" y="3861048"/>
            <a:ext cx="5220000" cy="86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участников ГИА и ЕГЭ. Отнесение участников ГИА и ЕГЭ 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категории лиц с ОВЗ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19952" y="5409272"/>
            <a:ext cx="3780000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работниках ППЭ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59712" y="2924944"/>
            <a:ext cx="5940000" cy="86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участников на итоговое сочинение (изложение). Отнесение участников итогового сочинения (изложения) к категории лиц с ОВЗ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99872" y="4833208"/>
            <a:ext cx="4500000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ППЭ и аудиторном фонде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40392" y="5949280"/>
            <a:ext cx="3060000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E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303039"/>
            <a:ext cx="66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внесения данных в РИС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peeva\Desktop\Логотип ОРЦОКО шп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4582444"/>
              </p:ext>
            </p:extLst>
          </p:nvPr>
        </p:nvGraphicFramePr>
        <p:xfrm>
          <a:off x="1403648" y="1484784"/>
          <a:ext cx="765690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49639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88640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муниципального координатора 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инженера-программиста, ответственного 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формирование и ведение РИС, – залог успешного формирования РИС для проведения ГИА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peeva\Desktop\Логотип ОРЦОКО шп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1052736"/>
            <a:ext cx="2808000" cy="396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1052736"/>
            <a:ext cx="2808000" cy="396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76456" y="1052736"/>
            <a:ext cx="2808000" cy="39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816" y="1521376"/>
            <a:ext cx="2808000" cy="529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(ФИО и должность)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проведения ЕГЭ (ФИО, телефон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60144" y="1521376"/>
            <a:ext cx="2808000" cy="529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ОО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Сокращенное наименование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собственности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ОО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ОО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выпускников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населенного пункта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и должность)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ФИО, телефон и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Регистрационные номера лицензии и аккредитации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2472" y="1521376"/>
            <a:ext cx="2808000" cy="529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территории ОО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Вместимость ППЭ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аудиторий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специальной рассадкой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аудиторий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проведение (ЕГЭ, ГВЭ, Печать ЭМ, Сканирование в ППЭ)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ППЭ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(номер, наименование, вместимость, принцип рассадки)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260648"/>
            <a:ext cx="66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для РИС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peeva\Desktop\Логотип ОРЦОКО шп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9552" y="1052736"/>
            <a:ext cx="3780000" cy="396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9992" y="1052736"/>
            <a:ext cx="3780000" cy="396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ППЭ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864" y="1521376"/>
            <a:ext cx="3780000" cy="529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ОО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ГИА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с ОВЗ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рассадки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итоговое сочинение (изложение)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ГИА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предметы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0304" y="1521376"/>
            <a:ext cx="3780000" cy="529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Возможная должность в ППЭ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Прикреплён к ППЭ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преподавательский стаж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участие в ЕГЭ прошлых лет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специализация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60648"/>
            <a:ext cx="66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для РИС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peeva\Desktop\Логотип ОРЦОКО шпег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108476"/>
            <a:ext cx="77768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удостоверяющие личность гражданина РФ: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гражданина РФ (выдается с 14 лет),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заграничный паспорт,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дипломатический паспорт,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служебный паспорт,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личности военнослужащего,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удостоверение личности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удостоверяющие личность гражданина иностранного государства: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гражданина иностранного государства,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на временное проживание,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на жительство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удостоверяющие личность лица без гражданства: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выданный иностранным государством,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на жительство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удостоверяющие личность беженца: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беженца, </a:t>
            </a:r>
          </a:p>
          <a:p>
            <a:pPr marL="811213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рассмотрении ходатайства о признании гражданина беженцем на территории РФ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60647"/>
            <a:ext cx="66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удостоверяющие личность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peeva\Desktop\Логотип ОРЦОКО шпег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260647"/>
            <a:ext cx="66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160792"/>
            <a:ext cx="3780000" cy="396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3169 участников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665392"/>
            <a:ext cx="3780000" cy="827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3164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выпускника текущего года</a:t>
            </a:r>
            <a:endPara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5111" y="3537600"/>
            <a:ext cx="3780000" cy="827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 прошлых лет</a:t>
            </a:r>
            <a:endPara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601496"/>
            <a:ext cx="3780000" cy="827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профессиональных образовательных организаций</a:t>
            </a:r>
            <a:endPara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4473704"/>
            <a:ext cx="3780000" cy="827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 образовательной организации, не завершивший среднее общее образование (не прошедший ГИА)</a:t>
            </a:r>
            <a:endPara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39952" y="4455136"/>
            <a:ext cx="3888120" cy="774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3168 участников итогового сочинения (изложения)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39952" y="5373216"/>
            <a:ext cx="388812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3122 участника итогового сочинения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39952" y="6021288"/>
            <a:ext cx="388812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участников итогового изложения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hapeeva\Desktop\111111\Examination 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364830" cy="3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peeva\Desktop\Письмо ОРЦОКО №376 от 16 ноября 2018 года О проведении выверки данных, внесенных в РИС ГИА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24"/>
            <a:ext cx="3421009" cy="460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4428554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392488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392488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9592" y="188640"/>
            <a:ext cx="332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Сверка данных, внесенных в РИС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39" y="5517232"/>
            <a:ext cx="332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выверки данных направить официальным письмом на адрес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shapeeva@orcoko.ru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3" y="980728"/>
            <a:ext cx="3239369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C:\Users\shapeeva\Desktop\Логотип ОРЦОКО шпе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1045</TotalTime>
  <Words>422</Words>
  <Application>Microsoft Office PowerPoint</Application>
  <PresentationFormat>Экран (4:3)</PresentationFormat>
  <Paragraphs>144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 ведение  региональной информационной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</dc:title>
  <dc:creator>Татьяна Шапеева</dc:creator>
  <cp:lastModifiedBy>Татьяна Шапеева</cp:lastModifiedBy>
  <cp:revision>77</cp:revision>
  <dcterms:created xsi:type="dcterms:W3CDTF">2018-10-24T07:21:29Z</dcterms:created>
  <dcterms:modified xsi:type="dcterms:W3CDTF">2018-11-19T12:31:34Z</dcterms:modified>
</cp:coreProperties>
</file>